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8"/>
  </p:notesMasterIdLst>
  <p:handoutMasterIdLst>
    <p:handoutMasterId r:id="rId19"/>
  </p:handoutMasterIdLst>
  <p:sldIdLst>
    <p:sldId id="2146846860" r:id="rId4"/>
    <p:sldId id="2146846861" r:id="rId5"/>
    <p:sldId id="2147375017" r:id="rId6"/>
    <p:sldId id="2147375018" r:id="rId7"/>
    <p:sldId id="2147375074" r:id="rId8"/>
    <p:sldId id="2147375075" r:id="rId9"/>
    <p:sldId id="2147375076" r:id="rId10"/>
    <p:sldId id="520" r:id="rId11"/>
    <p:sldId id="2146846854" r:id="rId12"/>
    <p:sldId id="2146846855" r:id="rId13"/>
    <p:sldId id="2146846856" r:id="rId14"/>
    <p:sldId id="2146846857" r:id="rId15"/>
    <p:sldId id="518" r:id="rId16"/>
    <p:sldId id="2146846859" r:id="rId17"/>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95904" autoAdjust="0"/>
  </p:normalViewPr>
  <p:slideViewPr>
    <p:cSldViewPr snapToGrid="0">
      <p:cViewPr varScale="1">
        <p:scale>
          <a:sx n="129" d="100"/>
          <a:sy n="129" d="100"/>
        </p:scale>
        <p:origin x="448" y="184"/>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2/10/22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2/10/22</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8.png"/><Relationship Id="rId2" Type="http://schemas.openxmlformats.org/officeDocument/2006/relationships/slideLayout" Target="../slideLayouts/slideLayout25.xml"/><Relationship Id="rId16"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8.png"/><Relationship Id="rId2" Type="http://schemas.openxmlformats.org/officeDocument/2006/relationships/slideLayout" Target="../slideLayouts/slideLayout40.xml"/><Relationship Id="rId16"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tiff"/><Relationship Id="rId7"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23.png"/><Relationship Id="rId10" Type="http://schemas.openxmlformats.org/officeDocument/2006/relationships/customXml" Target="../ink/ink3.xml"/><Relationship Id="rId4" Type="http://schemas.openxmlformats.org/officeDocument/2006/relationships/image" Target="../media/image22.tiff"/><Relationship Id="rId9" Type="http://schemas.openxmlformats.org/officeDocument/2006/relationships/customXml" Target="../ink/ink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(in IBM Cloud, in this case; we also support AWS, Azure and GCP)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notifications and load testing</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38037" y="228128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20981" y="2768837"/>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599614" y="242284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2377967"/>
            <a:ext cx="960148" cy="877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p:cNvCxnSpPr>
          <p:nvPr/>
        </p:nvCxnSpPr>
        <p:spPr>
          <a:xfrm>
            <a:off x="3396712" y="3255211"/>
            <a:ext cx="998976" cy="9296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89557" y="2723364"/>
            <a:ext cx="833345" cy="184618"/>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PUT/</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flipV="1">
            <a:off x="3396712" y="3242013"/>
            <a:ext cx="999464" cy="131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276999" y="2587294"/>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548642" y="1161635"/>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8276"/>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849578"/>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51799"/>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pic>
        <p:nvPicPr>
          <p:cNvPr id="2" name="Picture 1">
            <a:extLst>
              <a:ext uri="{FF2B5EF4-FFF2-40B4-BE49-F238E27FC236}">
                <a16:creationId xmlns:a16="http://schemas.microsoft.com/office/drawing/2014/main" id="{EB37231A-5A62-CE43-A810-FD8CEAB6E43D}"/>
              </a:ext>
            </a:extLst>
          </p:cNvPr>
          <p:cNvPicPr>
            <a:picLocks noChangeAspect="1"/>
          </p:cNvPicPr>
          <p:nvPr/>
        </p:nvPicPr>
        <p:blipFill>
          <a:blip r:embed="rId2"/>
          <a:stretch>
            <a:fillRect/>
          </a:stretch>
        </p:blipFill>
        <p:spPr>
          <a:xfrm>
            <a:off x="7532212" y="4234288"/>
            <a:ext cx="4639150" cy="2598312"/>
          </a:xfrm>
          <a:prstGeom prst="rect">
            <a:avLst/>
          </a:prstGeom>
        </p:spPr>
      </p:pic>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spTree>
    <p:extLst>
      <p:ext uri="{BB962C8B-B14F-4D97-AF65-F5344CB8AC3E}">
        <p14:creationId xmlns:p14="http://schemas.microsoft.com/office/powerpoint/2010/main" val="231674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p>
          <a:p>
            <a:pPr marL="457200" indent="-457200">
              <a:buFont typeface="+mj-lt"/>
              <a:buAutoNum type="arabicPeriod"/>
            </a:pPr>
            <a:r>
              <a:rPr lang="en-US" sz="2000" kern="0" spc="-30" dirty="0">
                <a:latin typeface="Arial"/>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latin typeface="Arial"/>
                <a:cs typeface="Arial"/>
              </a:rPr>
              <a:t>” and see how it behaves over hours or days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362600</TotalTime>
  <Words>2078</Words>
  <Application>Microsoft Macintosh PowerPoint</Application>
  <PresentationFormat>Custom</PresentationFormat>
  <Paragraphs>317</Paragraphs>
  <Slides>14</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Calibri</vt:lpstr>
      <vt:lpstr>Calibri Light</vt:lpstr>
      <vt:lpstr>Courier New</vt:lpstr>
      <vt:lpstr>Helvetica Light</vt:lpstr>
      <vt:lpstr>IBM Plex Sans</vt:lpstr>
      <vt:lpstr>SegoeUIEmoji</vt:lpstr>
      <vt:lpstr>Times New Roman</vt:lpstr>
      <vt:lpstr>TWK Everett</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Stock Trader using hyperscaler services – AWS</vt:lpstr>
      <vt:lpstr>Stock Trader CI/CD – GitHub Actions as generic pipeline technology</vt:lpstr>
      <vt:lpstr>PowerPoint Presentation</vt:lpstr>
      <vt:lpstr>Additional candidates to add to build pipeline</vt:lpstr>
      <vt:lpstr>Load testing considerations</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967</cp:revision>
  <cp:lastPrinted>2016-04-22T22:34:10Z</cp:lastPrinted>
  <dcterms:created xsi:type="dcterms:W3CDTF">2015-04-04T16:51:36Z</dcterms:created>
  <dcterms:modified xsi:type="dcterms:W3CDTF">2022-02-10T12:00:13Z</dcterms:modified>
  <cp:category/>
</cp:coreProperties>
</file>